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a44f6922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a44f6922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a44f69221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a44f6922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a44f69221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a44f69221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a44f69221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a44f69221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ca44f6922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ca44f6922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a44f69221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a44f69221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ca44f692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ca44f692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a44f69221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a44f69221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a44f69221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a44f69221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a44f69221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a44f69221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a44f69221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a44f69221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a44f69221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ca44f69221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a44f6922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ca44f6922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PrsR6cUo8yjrW5SnKmEkyGaMe45pZAlI/view" TargetMode="External"/><Relationship Id="rId4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wpN_o7hGKdh4tBODb48cAu_tJHtbSyhb/view" TargetMode="External"/><Relationship Id="rId4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hyperlink" Target="https://github.com/telekom-security/tpotce?tab=readme-ov-file#ssh-and-cockp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0.png"/><Relationship Id="rId5" Type="http://schemas.openxmlformats.org/officeDocument/2006/relationships/hyperlink" Target="http://drive.google.com/file/d/1f5Ova8EzN190oElN6Q2kSCVm7PXyp4Nq/view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5.png"/><Relationship Id="rId5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071150" y="1842775"/>
            <a:ext cx="5622900" cy="104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HoneyPot</a:t>
            </a:r>
            <a:endParaRPr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867500" y="2694575"/>
            <a:ext cx="40302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00">
                <a:solidFill>
                  <a:schemeClr val="lt1"/>
                </a:solidFill>
              </a:rPr>
              <a:t>Security Tech Solutions, LLC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 title="GMT20240408-020433_Clip_Mike Staples's Demo Clip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Honeypot Demonstration: Tanner</a:t>
            </a:r>
            <a:endParaRPr sz="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Vulnerability: HTTP</a:t>
            </a:r>
            <a:endParaRPr sz="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Nathan Almeida</a:t>
            </a:r>
            <a:endParaRPr sz="1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 title="NathanAdemop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11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Legal/Ethical Implications</a:t>
            </a:r>
            <a:endParaRPr sz="28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mpact"/>
              <a:buChar char="●"/>
            </a:pPr>
            <a:r>
              <a:rPr lang="en" sz="2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Entrapment</a:t>
            </a:r>
            <a:endParaRPr sz="2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Despite the controversy, Honeypots are not a form of entrapment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Honeypots don’t </a:t>
            </a:r>
            <a:r>
              <a:rPr lang="en" sz="1600">
                <a:solidFill>
                  <a:schemeClr val="lt1"/>
                </a:solidFill>
              </a:rPr>
              <a:t>induce</a:t>
            </a:r>
            <a:r>
              <a:rPr lang="en" sz="1600">
                <a:solidFill>
                  <a:schemeClr val="lt1"/>
                </a:solidFill>
              </a:rPr>
              <a:t> </a:t>
            </a:r>
            <a:r>
              <a:rPr lang="en" sz="1600">
                <a:solidFill>
                  <a:schemeClr val="lt1"/>
                </a:solidFill>
              </a:rPr>
              <a:t>anyone</a:t>
            </a:r>
            <a:endParaRPr sz="16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mpact"/>
              <a:buChar char="●"/>
            </a:pPr>
            <a:r>
              <a:rPr lang="en" sz="2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Privacy </a:t>
            </a:r>
            <a:endParaRPr sz="2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Federal </a:t>
            </a:r>
            <a:r>
              <a:rPr lang="en" sz="1600">
                <a:solidFill>
                  <a:schemeClr val="lt1"/>
                </a:solidFill>
              </a:rPr>
              <a:t>Wiretap</a:t>
            </a:r>
            <a:r>
              <a:rPr lang="en" sz="1600">
                <a:solidFill>
                  <a:schemeClr val="lt1"/>
                </a:solidFill>
              </a:rPr>
              <a:t> Act</a:t>
            </a:r>
            <a:endParaRPr sz="16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600">
                <a:solidFill>
                  <a:schemeClr val="lt1"/>
                </a:solidFill>
              </a:rPr>
              <a:t>Exemption under Service Provider Protection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mpact"/>
              <a:buChar char="●"/>
            </a:pPr>
            <a:r>
              <a:rPr lang="en" sz="2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Liability </a:t>
            </a:r>
            <a:endParaRPr sz="2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Liability implies you could be sued if your honeypot is used to harm others.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Civil issue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15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Resources</a:t>
            </a:r>
            <a:endParaRPr sz="32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T-Pot/tpotce</a:t>
            </a:r>
            <a:endParaRPr sz="2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https://github.com/telekom-security/tpotce?tab=readme-ov-file#ssh-and-cockpit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Intro to HoneyPot</a:t>
            </a:r>
            <a:endParaRPr sz="308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81750" y="966775"/>
            <a:ext cx="85206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mpact"/>
              <a:buChar char="●"/>
            </a:pPr>
            <a:r>
              <a:rPr lang="en" sz="2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What is a honeypot?</a:t>
            </a:r>
            <a:endParaRPr sz="2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 cyber trap or decoy designed to look like a legitimate part of a system, network, or other digital environment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mpact"/>
              <a:buChar char="●"/>
            </a:pPr>
            <a:r>
              <a:rPr lang="en" sz="2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How do they operate?</a:t>
            </a:r>
            <a:endParaRPr sz="2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mpact"/>
              <a:buChar char="○"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Research vs Production</a:t>
            </a:r>
            <a:endParaRPr sz="1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Use security </a:t>
            </a: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vulnerabilities to lure in attackers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Impact"/>
              <a:buChar char="●"/>
            </a:pPr>
            <a:r>
              <a:rPr lang="en" sz="2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Benefits of using a honeypot</a:t>
            </a:r>
            <a:endParaRPr sz="2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Detection of malicious activity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Diversion of malicious </a:t>
            </a: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traffic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swald"/>
              <a:buChar char="○"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Data collection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525" y="3000550"/>
            <a:ext cx="2543451" cy="119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Triniti Salon 17 (1)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275" y="319925"/>
            <a:ext cx="152750" cy="1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33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Deployment to Azure</a:t>
            </a:r>
            <a:endParaRPr sz="3133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00" y="697225"/>
            <a:ext cx="4377700" cy="42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2000" y="697225"/>
            <a:ext cx="4309124" cy="42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17650" y="6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Disk and Networking</a:t>
            </a:r>
            <a:endParaRPr sz="28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00" y="788675"/>
            <a:ext cx="4286250" cy="42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788675"/>
            <a:ext cx="4366250" cy="420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8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Net_Sec Group and P</a:t>
            </a:r>
            <a:r>
              <a:rPr lang="en" sz="28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reparing</a:t>
            </a:r>
            <a:r>
              <a:rPr lang="en" sz="28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 for Install</a:t>
            </a:r>
            <a:endParaRPr sz="28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350" y="683925"/>
            <a:ext cx="5002250" cy="188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5350" y="2602950"/>
            <a:ext cx="5002250" cy="19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6125" y="4715075"/>
            <a:ext cx="4280701" cy="28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08893">
            <a:off x="277148" y="1094892"/>
            <a:ext cx="1187204" cy="106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08893">
            <a:off x="329273" y="3150804"/>
            <a:ext cx="1187204" cy="106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37844">
            <a:off x="7504099" y="1094892"/>
            <a:ext cx="1187204" cy="106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37844">
            <a:off x="7504099" y="3150805"/>
            <a:ext cx="1187204" cy="1065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31475" y="21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Physical Network install</a:t>
            </a:r>
            <a:endParaRPr sz="28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5" y="1825874"/>
            <a:ext cx="8839199" cy="191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9575" y="2297950"/>
            <a:ext cx="1722500" cy="12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01663" y="14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8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User Install Method</a:t>
            </a:r>
            <a:endParaRPr sz="13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00" y="1851900"/>
            <a:ext cx="8582525" cy="19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3072000" y="3810125"/>
            <a:ext cx="3000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20">
                <a:solidFill>
                  <a:schemeClr val="lt1"/>
                </a:solidFill>
              </a:rPr>
              <a:t>(If you have Debian already Installed)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1825" y="2348813"/>
            <a:ext cx="1488050" cy="12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3125" y="53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Elasticvue/</a:t>
            </a:r>
            <a:r>
              <a:rPr lang="en" sz="282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Kibana</a:t>
            </a:r>
            <a:endParaRPr sz="282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50" y="751050"/>
            <a:ext cx="4148198" cy="21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875" y="764300"/>
            <a:ext cx="4097252" cy="208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7900" y="2937500"/>
            <a:ext cx="4148200" cy="20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Honeypot Demonstration: Cowrie</a:t>
            </a:r>
            <a:endParaRPr sz="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Vulnerability: Ports 22 and 23</a:t>
            </a:r>
            <a:endParaRPr sz="38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Mike Staples</a:t>
            </a:r>
            <a:endParaRPr sz="1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